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94" r:id="rId6"/>
    <p:sldId id="295" r:id="rId7"/>
    <p:sldId id="297" r:id="rId8"/>
    <p:sldId id="296" r:id="rId9"/>
    <p:sldId id="298" r:id="rId10"/>
    <p:sldId id="282" r:id="rId11"/>
    <p:sldId id="299" r:id="rId12"/>
    <p:sldId id="281" r:id="rId13"/>
    <p:sldId id="292" r:id="rId14"/>
    <p:sldId id="278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2D2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-542" y="-230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616EA-0D99-40F8-B5FA-F777CCBF7E9F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3DB9F-F804-4351-B565-428BC0417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69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320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5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6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02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9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0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3DB9F-F804-4351-B565-428BC04178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6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9E60E0-6485-4095-8A88-302D1C74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DFC6732D-594F-4288-9843-BE5CFCC07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B78BADD-A306-49A6-819B-5606DA33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962D6CF-29BB-451C-8D8C-D9FFABDF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50CFD54-9A56-44B5-A7AB-C8D03389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6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1ED2E58-15DC-40B6-8785-7B4BC74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F1B2EAC-A364-4B0E-8084-E0288028D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814CCAE-4063-4D73-8AC3-8E66985F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2F32970-447A-4C93-AB49-B04D78E2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6A54CD2-0ED5-4729-8B65-6DD9A22B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005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5C8284C-CF12-432B-8365-24E605450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0CB26B3-FB46-4CC1-9F72-0D3703373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89E508D-9555-415B-913B-A399D8C5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6262BC8-9B20-44D3-8DE3-5C1B489B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4D153F7-AB0C-40C1-9329-1B31D6B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138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67E5B0-23E1-4021-BA3E-552C7B63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19F95B5-0C8E-46FD-81AE-CEFB18D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6C53502-D4D3-407D-BDBB-FCA3BD9E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856A195-46F4-45DF-8746-DA9EC47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7D1D074-3693-4C10-9A1D-E64654C5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6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E01EFF-47B7-464F-B17B-B33FA48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91AC7EE-456D-4F02-AA7A-3144C267E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E84BF13-CD9E-4168-9280-0582E0F8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BD55F60-7CCE-4F93-8AC9-D2D1BF29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4570BE7-32DA-4E60-B131-A4309F04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6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E34527F-8380-4AE6-94FE-35FAF29B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CA741CA-8E01-4344-99EB-3BBD1E041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D85899B-4C59-4715-BBEE-A88840DED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E28C3DD-4169-4788-BF7B-CB7C57AA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11C4FCC-112E-4C5E-BBBB-DC78AF33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9436EBB-6ABD-422C-90B0-07BD01FA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80F6C5-00BD-4BD3-8F0C-4B9239E0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AF29F57C-EED5-4A7C-AAC5-85186B8E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336599C7-3E3B-4DFC-B66E-E142AF7A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865574A4-C900-4098-9543-903DE8C18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BBE827E-65C9-4B0B-9BF5-630727C35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7DA01177-9343-4D2C-9BF1-4E848C2D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B4C2373-BC79-4EC4-B76E-4A9E6233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056035AA-BB44-4FAB-8806-0C7A4CA4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67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F6D905-FF94-4AB4-81D6-B938DD02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086BF0EC-A12A-4417-8486-4F5793F0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D817B072-D4FF-4D00-A079-D24C90A8B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88416E35-40EA-4C68-91D9-31DAB040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88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7BA009E-2F1D-456D-85B5-C5D7A70E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9C4AA11-615F-4754-B982-055086AA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FE629370-40DB-4348-B6AF-79AA3F1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2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1F68FDE-19A2-4083-982A-EAB18B98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AAD7644-8176-4825-AD74-9BD244BF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8639D4E-8AA1-46E0-9C15-B420D4893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467E8FA-A624-4508-A29E-600237DA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B36AA5B1-2766-4432-A572-C199898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FB4CA65-4753-47B9-B2DE-DDDF40EE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3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189BEA-00D4-4F49-87C1-F5CD2E9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2199087-E855-4528-A09C-66416F5BB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FD50CD8-4841-4E95-82A8-0F02E747C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73D4A80-0682-492E-BE09-BB8E550C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0185D22-2F12-4EA4-B4DF-617344B6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3F08FFC-D005-48BD-9205-EB137F2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A439F469-8D1D-4CDE-81AE-38BD0FB1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9B280CB9-7B46-42E2-91B2-01AE4192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05741EB-7DD2-443C-B315-E8819E21F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338CD-5D4A-4C85-BC14-BE8187E39343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FC71594-1968-45CE-9021-5E0AA63CB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38542BBA-B03D-4378-9ACD-22E401C6A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15595-03B3-4E33-A4B8-3BB2F514322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E8FC852-C434-4D1A-B10C-DD1166971B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9" y="-1"/>
            <a:ext cx="1219305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xmlns="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6956037-4671-4BC6-967E-4631CD01E5BA}"/>
              </a:ext>
            </a:extLst>
          </p:cNvPr>
          <p:cNvSpPr txBox="1"/>
          <p:nvPr/>
        </p:nvSpPr>
        <p:spPr>
          <a:xfrm>
            <a:off x="2735360" y="2173754"/>
            <a:ext cx="6721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策略战棋类游戏</a:t>
            </a:r>
            <a:r>
              <a:rPr lang="en-US" altLang="zh-CN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App</a:t>
            </a:r>
          </a:p>
          <a:p>
            <a:pPr algn="ctr"/>
            <a:r>
              <a:rPr lang="en-US" altLang="zh-CN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——</a:t>
            </a:r>
            <a:r>
              <a:rPr lang="zh-CN" altLang="en-US" sz="6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圣剑纹章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xmlns="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xmlns="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xmlns="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xmlns="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xmlns="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xmlns="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xmlns="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xmlns="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xmlns="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xmlns="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xmlns="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xmlns="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xmlns="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xmlns="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xmlns="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49706" y="5792469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xmlns="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xmlns="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xmlns="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xmlns="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xmlns="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xmlns="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xmlns="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91026" y="5675045"/>
            <a:ext cx="2145978" cy="951058"/>
          </a:xfrm>
          <a:prstGeom prst="rect">
            <a:avLst/>
          </a:prstGeom>
        </p:spPr>
      </p:pic>
      <p:pic>
        <p:nvPicPr>
          <p:cNvPr id="150" name="Fujiya &amp; Miyagi - UH">
            <a:hlinkClick r:id="" action="ppaction://media"/>
            <a:extLst>
              <a:ext uri="{FF2B5EF4-FFF2-40B4-BE49-F238E27FC236}">
                <a16:creationId xmlns:a16="http://schemas.microsoft.com/office/drawing/2014/main" xmlns="" id="{5BFE1002-66BF-4E64-BCD6-609AB50993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7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5921279" y="-13159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500">
        <p:dissolve/>
      </p:transition>
    </mc:Choice>
    <mc:Fallback xmlns="">
      <p:transition spd="slow" advTm="45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0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线框图</a:t>
            </a:r>
            <a:endParaRPr lang="zh-CN" altLang="en-US" sz="32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024" y="4538498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1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04F2CB7-F898-4F50-A4EE-8D4FAA8CACB9}"/>
              </a:ext>
            </a:extLst>
          </p:cNvPr>
          <p:cNvSpPr txBox="1"/>
          <p:nvPr/>
        </p:nvSpPr>
        <p:spPr>
          <a:xfrm>
            <a:off x="3190972" y="2527814"/>
            <a:ext cx="61910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Ｔｈｒｅｅ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App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动态效果展示</a:t>
            </a:r>
            <a:endParaRPr lang="zh-CN" altLang="en-US" sz="28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Ｆｏｕｒ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70ED2E4-0170-41FE-A515-937F1C5F05BD}"/>
              </a:ext>
            </a:extLst>
          </p:cNvPr>
          <p:cNvSpPr txBox="1"/>
          <p:nvPr/>
        </p:nvSpPr>
        <p:spPr>
          <a:xfrm>
            <a:off x="4418298" y="3228857"/>
            <a:ext cx="3933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分工介绍</a:t>
            </a:r>
            <a:endParaRPr lang="zh-CN" altLang="en-US" sz="28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7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分工介绍</a:t>
            </a:r>
            <a:endParaRPr lang="zh-CN" altLang="en-US" sz="32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="" xmlns:a16="http://schemas.microsoft.com/office/drawing/2014/main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Ｆｏｕｒ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D582E16-6ECE-4998-9A6C-F57F86B7C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13" y="1881065"/>
            <a:ext cx="2230410" cy="32486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0E3651AF-A2BD-4F3A-8AC3-1031151F608F}"/>
              </a:ext>
            </a:extLst>
          </p:cNvPr>
          <p:cNvSpPr/>
          <p:nvPr/>
        </p:nvSpPr>
        <p:spPr>
          <a:xfrm>
            <a:off x="3622515" y="2109665"/>
            <a:ext cx="7064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黄博蔚：</a:t>
            </a:r>
            <a:endParaRPr lang="en-US" altLang="zh-CN" sz="2800" dirty="0" smtClean="0"/>
          </a:p>
          <a:p>
            <a:r>
              <a:rPr lang="zh-CN" altLang="en-US" sz="2800" dirty="0" smtClean="0"/>
              <a:t>谭泽泉：</a:t>
            </a:r>
            <a:endParaRPr lang="en-US" altLang="zh-CN" sz="2800" dirty="0" smtClean="0"/>
          </a:p>
          <a:p>
            <a:r>
              <a:rPr lang="zh-CN" altLang="en-US" sz="2800" dirty="0"/>
              <a:t>温朗丰</a:t>
            </a:r>
            <a:r>
              <a:rPr lang="zh-CN" altLang="en-US" sz="2800" dirty="0" smtClean="0"/>
              <a:t>：策划，校对，搜集素材，动画设计</a:t>
            </a:r>
            <a:endParaRPr lang="en-US" altLang="zh-CN" sz="2800" dirty="0"/>
          </a:p>
          <a:p>
            <a:r>
              <a:rPr lang="zh-CN" altLang="en-US" sz="2800" dirty="0" smtClean="0"/>
              <a:t>薛梓盛：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301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片 132">
            <a:extLst>
              <a:ext uri="{FF2B5EF4-FFF2-40B4-BE49-F238E27FC236}">
                <a16:creationId xmlns:a16="http://schemas.microsoft.com/office/drawing/2014/main" xmlns="" id="{993C58B4-9E0D-4990-8ABC-76F655A7E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47" y="1350871"/>
            <a:ext cx="8242506" cy="358475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D6956037-4671-4BC6-967E-4631CD01E5BA}"/>
              </a:ext>
            </a:extLst>
          </p:cNvPr>
          <p:cNvSpPr txBox="1"/>
          <p:nvPr/>
        </p:nvSpPr>
        <p:spPr>
          <a:xfrm>
            <a:off x="2855776" y="2248989"/>
            <a:ext cx="67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感谢聆听</a:t>
            </a:r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xmlns="" id="{D2A15422-4777-4451-81B8-4575D5B3C637}"/>
              </a:ext>
            </a:extLst>
          </p:cNvPr>
          <p:cNvGrpSpPr/>
          <p:nvPr/>
        </p:nvGrpSpPr>
        <p:grpSpPr>
          <a:xfrm>
            <a:off x="2916484" y="4316938"/>
            <a:ext cx="1000050" cy="707197"/>
            <a:chOff x="2916484" y="4316938"/>
            <a:chExt cx="1000050" cy="707197"/>
          </a:xfrm>
        </p:grpSpPr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xmlns="" id="{BF1E0952-2B32-489C-BCE9-9675A89AA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985" y="4316938"/>
              <a:ext cx="792549" cy="707197"/>
            </a:xfrm>
            <a:prstGeom prst="rect">
              <a:avLst/>
            </a:prstGeom>
          </p:spPr>
        </p:pic>
        <p:pic>
          <p:nvPicPr>
            <p:cNvPr id="135" name="图片 134">
              <a:extLst>
                <a:ext uri="{FF2B5EF4-FFF2-40B4-BE49-F238E27FC236}">
                  <a16:creationId xmlns:a16="http://schemas.microsoft.com/office/drawing/2014/main" xmlns="" id="{CAA6A099-31C4-4A87-A759-08152471C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6484" y="4500183"/>
              <a:ext cx="432854" cy="457240"/>
            </a:xfrm>
            <a:prstGeom prst="rect">
              <a:avLst/>
            </a:prstGeom>
          </p:spPr>
        </p:pic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xmlns="" id="{47A08E99-12C0-47C6-85B6-582F188F8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6" y="3895372"/>
            <a:ext cx="676715" cy="573074"/>
          </a:xfrm>
          <a:prstGeom prst="rect">
            <a:avLst/>
          </a:prstGeom>
        </p:spPr>
      </p:pic>
      <p:grpSp>
        <p:nvGrpSpPr>
          <p:cNvPr id="146" name="组合 145">
            <a:extLst>
              <a:ext uri="{FF2B5EF4-FFF2-40B4-BE49-F238E27FC236}">
                <a16:creationId xmlns:a16="http://schemas.microsoft.com/office/drawing/2014/main" xmlns="" id="{B90632DC-5EEB-4C81-9A8C-0DC5FD434922}"/>
              </a:ext>
            </a:extLst>
          </p:cNvPr>
          <p:cNvGrpSpPr/>
          <p:nvPr/>
        </p:nvGrpSpPr>
        <p:grpSpPr>
          <a:xfrm>
            <a:off x="5986871" y="4695632"/>
            <a:ext cx="859611" cy="650622"/>
            <a:chOff x="5986871" y="4695632"/>
            <a:chExt cx="859611" cy="650622"/>
          </a:xfrm>
        </p:grpSpPr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xmlns="" id="{1BA1ABD7-815E-4A74-802A-E8057453D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6871" y="4695632"/>
              <a:ext cx="859611" cy="542591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xmlns="" id="{759E3363-AF28-4D1A-B7F8-7D6448336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55353" y="5151165"/>
              <a:ext cx="170703" cy="195089"/>
            </a:xfrm>
            <a:prstGeom prst="rect">
              <a:avLst/>
            </a:prstGeom>
          </p:spPr>
        </p:pic>
      </p:grpSp>
      <p:pic>
        <p:nvPicPr>
          <p:cNvPr id="139" name="图片 138">
            <a:extLst>
              <a:ext uri="{FF2B5EF4-FFF2-40B4-BE49-F238E27FC236}">
                <a16:creationId xmlns:a16="http://schemas.microsoft.com/office/drawing/2014/main" xmlns="" id="{FA85FBE5-7EF6-4D1A-B69B-81801267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440" y="2046181"/>
            <a:ext cx="384081" cy="987638"/>
          </a:xfrm>
          <a:prstGeom prst="rect">
            <a:avLst/>
          </a:prstGeom>
        </p:spPr>
      </p:pic>
      <p:pic>
        <p:nvPicPr>
          <p:cNvPr id="140" name="图片 139">
            <a:extLst>
              <a:ext uri="{FF2B5EF4-FFF2-40B4-BE49-F238E27FC236}">
                <a16:creationId xmlns:a16="http://schemas.microsoft.com/office/drawing/2014/main" xmlns="" id="{06ABF907-259A-45B7-8DC9-3A641CAB0A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188" y="1323437"/>
            <a:ext cx="597460" cy="737680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xmlns="" id="{D83D6958-45B6-4BE0-AAC7-5485E32887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711" y="736416"/>
            <a:ext cx="1518036" cy="688908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xmlns="" id="{4B5C510C-46E2-45C4-B6FC-58E0FBAF59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2445" y="4179476"/>
            <a:ext cx="2932430" cy="2700762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xmlns="" id="{E646F7E6-F102-43C2-8D89-FA6D57E94B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846" y="291513"/>
            <a:ext cx="1646063" cy="119492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xmlns="" id="{F8E0409B-D9CD-4CAA-9429-6A98B3E278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6798" y="504948"/>
            <a:ext cx="1444877" cy="914479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xmlns="" id="{46E13DAF-9AF4-44FE-A44A-FD126486F3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566" y="4024459"/>
            <a:ext cx="1140051" cy="150584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xmlns="" id="{B310B028-F89C-47FE-AD2F-C2598BCB1F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1555" y="5809757"/>
            <a:ext cx="573074" cy="57917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xmlns="" id="{6472F203-058E-4EBB-AF2B-2F08AA25D3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9440" y="5618232"/>
            <a:ext cx="1377815" cy="969348"/>
          </a:xfrm>
          <a:prstGeom prst="rect">
            <a:avLst/>
          </a:prstGeom>
        </p:spPr>
      </p:pic>
      <p:grpSp>
        <p:nvGrpSpPr>
          <p:cNvPr id="144" name="组合 143">
            <a:extLst>
              <a:ext uri="{FF2B5EF4-FFF2-40B4-BE49-F238E27FC236}">
                <a16:creationId xmlns:a16="http://schemas.microsoft.com/office/drawing/2014/main" xmlns="" id="{823692DF-FD1C-4CE8-8EC5-258EA0B36403}"/>
              </a:ext>
            </a:extLst>
          </p:cNvPr>
          <p:cNvGrpSpPr/>
          <p:nvPr/>
        </p:nvGrpSpPr>
        <p:grpSpPr>
          <a:xfrm>
            <a:off x="2780534" y="709981"/>
            <a:ext cx="1716575" cy="1048603"/>
            <a:chOff x="2780534" y="709981"/>
            <a:chExt cx="1716575" cy="1048603"/>
          </a:xfrm>
        </p:grpSpPr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xmlns="" id="{C40AC1A1-8215-4827-8778-3B9CAC5E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780534" y="709981"/>
              <a:ext cx="1566808" cy="1048603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xmlns="" id="{C1839DBD-1592-4C4E-B52B-B77A5B463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32408" y="1103620"/>
              <a:ext cx="243861" cy="243861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xmlns="" id="{106B70BB-BAFD-4D74-88D1-6785FC588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06441" y="1075779"/>
              <a:ext cx="140220" cy="164606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xmlns="" id="{2ECDEBAE-DD43-4C16-88DA-1F84320A9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69082" y="1304753"/>
              <a:ext cx="128027" cy="335309"/>
            </a:xfrm>
            <a:prstGeom prst="rect">
              <a:avLst/>
            </a:prstGeom>
          </p:spPr>
        </p:pic>
      </p:grpSp>
      <p:pic>
        <p:nvPicPr>
          <p:cNvPr id="132" name="图片 131">
            <a:extLst>
              <a:ext uri="{FF2B5EF4-FFF2-40B4-BE49-F238E27FC236}">
                <a16:creationId xmlns:a16="http://schemas.microsoft.com/office/drawing/2014/main" xmlns="" id="{CB1B6116-F12B-4333-BF5C-6AA32A17C1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72553" y="629954"/>
            <a:ext cx="402371" cy="46943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xmlns="" id="{3D719A5D-2D97-4B3F-801C-D406609B9FB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79817" y="4863237"/>
            <a:ext cx="4474195" cy="198288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9A68C146-93F3-4359-A75D-01C4313B4CD6}"/>
              </a:ext>
            </a:extLst>
          </p:cNvPr>
          <p:cNvSpPr/>
          <p:nvPr/>
        </p:nvSpPr>
        <p:spPr>
          <a:xfrm>
            <a:off x="3563938" y="5387251"/>
            <a:ext cx="37207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/>
              <a:t>Team15</a:t>
            </a:r>
            <a:r>
              <a:rPr lang="zh-CN" altLang="en-US" sz="2400" dirty="0" smtClean="0"/>
              <a:t>：黄博蔚、谭泽泉、温朗丰、薛梓盛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6133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00">
        <p:random/>
      </p:transition>
    </mc:Choice>
    <mc:Fallback xmlns="">
      <p:transition spd="slow" advTm="4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"/>
                            </p:stCondLst>
                            <p:childTnLst>
                              <p:par>
                                <p:cTn id="73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BB885C3-B75B-4074-9B3C-C10DEF39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206" y="102869"/>
            <a:ext cx="3304318" cy="218255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FBF11B2B-8570-4EFB-B729-2FA0C7CD09F1}"/>
              </a:ext>
            </a:extLst>
          </p:cNvPr>
          <p:cNvSpPr txBox="1"/>
          <p:nvPr/>
        </p:nvSpPr>
        <p:spPr>
          <a:xfrm>
            <a:off x="5019074" y="840204"/>
            <a:ext cx="220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目录</a:t>
            </a:r>
            <a:endParaRPr lang="en-US" altLang="zh-CN" sz="48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A2D8239-CF23-41EE-947B-1C648FB9A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95" y="5633131"/>
            <a:ext cx="1249788" cy="10851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1DD96015-94B3-4801-9CC9-2E0E2A3B7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8169" y="5633338"/>
            <a:ext cx="1140051" cy="8535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9547584B-E5B2-4CBF-BA33-00E72EFAF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094" y="4070336"/>
            <a:ext cx="566977" cy="5791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AF8B367-67FC-4E04-A8CA-9DE275D99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1946" y="4383747"/>
            <a:ext cx="396274" cy="4755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B21FED82-A828-4777-9A3E-407C27585843}"/>
              </a:ext>
            </a:extLst>
          </p:cNvPr>
          <p:cNvSpPr txBox="1"/>
          <p:nvPr/>
        </p:nvSpPr>
        <p:spPr>
          <a:xfrm>
            <a:off x="4240331" y="2734330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28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28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E1AA7448-3F21-4419-BF0A-A5B0077F0236}"/>
              </a:ext>
            </a:extLst>
          </p:cNvPr>
          <p:cNvSpPr txBox="1"/>
          <p:nvPr/>
        </p:nvSpPr>
        <p:spPr>
          <a:xfrm>
            <a:off x="4240331" y="3547116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线框图</a:t>
            </a:r>
            <a:endParaRPr lang="zh-CN" altLang="en-US" sz="28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9AE60B18-192D-460A-B67C-580F320C1469}"/>
              </a:ext>
            </a:extLst>
          </p:cNvPr>
          <p:cNvSpPr txBox="1"/>
          <p:nvPr/>
        </p:nvSpPr>
        <p:spPr>
          <a:xfrm>
            <a:off x="4240331" y="4359902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App</a:t>
            </a:r>
            <a:r>
              <a:rPr lang="zh-CN" altLang="en-US" sz="28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动态效果展示</a:t>
            </a:r>
            <a:endParaRPr lang="zh-CN" altLang="en-US" sz="28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87FA5CE1-26C2-43D4-AB04-3616DB31C924}"/>
              </a:ext>
            </a:extLst>
          </p:cNvPr>
          <p:cNvSpPr txBox="1"/>
          <p:nvPr/>
        </p:nvSpPr>
        <p:spPr>
          <a:xfrm>
            <a:off x="3976266" y="5172689"/>
            <a:ext cx="400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分工介绍</a:t>
            </a:r>
            <a:endParaRPr lang="zh-CN" altLang="en-US" sz="28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8924D76F-B2B0-42B7-A677-D73468ED5FF2}"/>
              </a:ext>
            </a:extLst>
          </p:cNvPr>
          <p:cNvGrpSpPr/>
          <p:nvPr/>
        </p:nvGrpSpPr>
        <p:grpSpPr>
          <a:xfrm>
            <a:off x="3562337" y="2890622"/>
            <a:ext cx="6527821" cy="597268"/>
            <a:chOff x="230895" y="130347"/>
            <a:chExt cx="10527826" cy="963251"/>
          </a:xfrm>
        </p:grpSpPr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xmlns="" id="{E446E0BD-A048-42D1-A962-E72835F93D73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18CB66A8-DFD2-4693-B95B-DAE8137876A4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xmlns="" id="{1B17D71D-BDD4-4729-9F67-AC26BE885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5D8B82C6-3EB9-462F-A503-0E8E97147F07}"/>
              </a:ext>
            </a:extLst>
          </p:cNvPr>
          <p:cNvGrpSpPr/>
          <p:nvPr/>
        </p:nvGrpSpPr>
        <p:grpSpPr>
          <a:xfrm flipH="1">
            <a:off x="2057387" y="3705247"/>
            <a:ext cx="6527821" cy="597268"/>
            <a:chOff x="230895" y="130347"/>
            <a:chExt cx="10527826" cy="963251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xmlns="" id="{F967CE6B-35EA-44C9-BAFD-E078DC359F68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0D99FD09-8C18-4344-B883-BD62B3766BFC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Ｔｗｏ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xmlns="" id="{9F41496D-3652-4338-93DC-CEF85A5A9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AE42874-9465-48EE-9900-E527B5806B7D}"/>
              </a:ext>
            </a:extLst>
          </p:cNvPr>
          <p:cNvGrpSpPr/>
          <p:nvPr/>
        </p:nvGrpSpPr>
        <p:grpSpPr>
          <a:xfrm>
            <a:off x="3562337" y="4519872"/>
            <a:ext cx="6800863" cy="597268"/>
            <a:chOff x="230895" y="130347"/>
            <a:chExt cx="10968178" cy="963251"/>
          </a:xfrm>
        </p:grpSpPr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xmlns="" id="{859E4B79-C294-4664-A00B-945116AD7080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xmlns="" id="{ADE797C6-713F-440C-BF0F-D8B384B6EC17}"/>
                </a:ext>
              </a:extLst>
            </p:cNvPr>
            <p:cNvSpPr txBox="1"/>
            <p:nvPr/>
          </p:nvSpPr>
          <p:spPr>
            <a:xfrm>
              <a:off x="6885473" y="250761"/>
              <a:ext cx="4313600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Ｔｈｒｅｅ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40CDCDD4-565D-4F19-8DB1-CDC8A47C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6F64198E-D3F1-496F-831E-2279086B9760}"/>
              </a:ext>
            </a:extLst>
          </p:cNvPr>
          <p:cNvGrpSpPr/>
          <p:nvPr/>
        </p:nvGrpSpPr>
        <p:grpSpPr>
          <a:xfrm flipH="1">
            <a:off x="2057387" y="5334497"/>
            <a:ext cx="6527821" cy="597268"/>
            <a:chOff x="230895" y="130347"/>
            <a:chExt cx="10527826" cy="963251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xmlns="" id="{3269834F-2CA2-4924-8FA1-7997E3041EEC}"/>
                </a:ext>
              </a:extLst>
            </p:cNvPr>
            <p:cNvSpPr/>
            <p:nvPr/>
          </p:nvSpPr>
          <p:spPr>
            <a:xfrm>
              <a:off x="1497773" y="538764"/>
              <a:ext cx="5776193" cy="284233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ED068118-7EF1-4CB6-909E-48A0A92FD826}"/>
                </a:ext>
              </a:extLst>
            </p:cNvPr>
            <p:cNvSpPr txBox="1"/>
            <p:nvPr/>
          </p:nvSpPr>
          <p:spPr>
            <a:xfrm>
              <a:off x="6885473" y="250761"/>
              <a:ext cx="3873248" cy="44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Ｆｏｕｒ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xmlns="" id="{CBFD732D-D89B-4848-A18C-8D9F8221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200">
        <p:random/>
      </p:transition>
    </mc:Choice>
    <mc:Fallback xmlns="">
      <p:transition spd="slow" advTm="72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600"/>
                            </p:stCondLst>
                            <p:childTnLst>
                              <p:par>
                                <p:cTn id="5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1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60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Ｏｎｅ</a:t>
            </a:r>
            <a:endParaRPr lang="zh-CN" altLang="en-US" sz="3200" dirty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28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28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28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3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32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32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1026" name="Picture 2" descr="C:\Users\朗丰\Desktop\圣剑纹章素材\已选中的素材\预览图合集\interface_star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30" y="1013739"/>
            <a:ext cx="7260119" cy="555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050393C0-9C0E-402A-A5CF-8823859FD710}"/>
              </a:ext>
            </a:extLst>
          </p:cNvPr>
          <p:cNvSpPr/>
          <p:nvPr/>
        </p:nvSpPr>
        <p:spPr>
          <a:xfrm>
            <a:off x="-200029" y="1522223"/>
            <a:ext cx="3400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开始界面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31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32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32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2050" name="Picture 2" descr="C:\Users\朗丰\Desktop\圣剑纹章素材\已选中的素材\预览图合集\开始选择界面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77" y="1000005"/>
            <a:ext cx="7278079" cy="556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50393C0-9C0E-402A-A5CF-8823859FD710}"/>
              </a:ext>
            </a:extLst>
          </p:cNvPr>
          <p:cNvSpPr/>
          <p:nvPr/>
        </p:nvSpPr>
        <p:spPr>
          <a:xfrm>
            <a:off x="-200030" y="1522223"/>
            <a:ext cx="4130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开始选择界面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25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32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32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xmlns="" id="{050393C0-9C0E-402A-A5CF-8823859FD710}"/>
              </a:ext>
            </a:extLst>
          </p:cNvPr>
          <p:cNvSpPr/>
          <p:nvPr/>
        </p:nvSpPr>
        <p:spPr>
          <a:xfrm>
            <a:off x="-200030" y="1522223"/>
            <a:ext cx="3235003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剧情界面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  <p:pic>
        <p:nvPicPr>
          <p:cNvPr id="3074" name="Picture 2" descr="C:\Users\朗丰\Desktop\圣剑纹章素材\已选中的素材\预览图合集\剧情界面预览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57" y="1285876"/>
            <a:ext cx="8807682" cy="480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32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32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5122" name="Picture 2" descr="C:\Users\朗丰\Desktop\圣剑纹章素材\已选中的素材\预览图合集\打开菜单预览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238205"/>
            <a:ext cx="8739903" cy="476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50393C0-9C0E-402A-A5CF-8823859FD710}"/>
              </a:ext>
            </a:extLst>
          </p:cNvPr>
          <p:cNvSpPr/>
          <p:nvPr/>
        </p:nvSpPr>
        <p:spPr>
          <a:xfrm>
            <a:off x="-200030" y="1522223"/>
            <a:ext cx="3235003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菜单界面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19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BE2544A-9630-4FF8-8BD4-F9BFEA01341A}"/>
              </a:ext>
            </a:extLst>
          </p:cNvPr>
          <p:cNvSpPr txBox="1"/>
          <p:nvPr/>
        </p:nvSpPr>
        <p:spPr>
          <a:xfrm>
            <a:off x="1510474" y="234963"/>
            <a:ext cx="3736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各界面</a:t>
            </a:r>
            <a:r>
              <a:rPr lang="en-US" altLang="zh-CN" sz="3200" dirty="0">
                <a:latin typeface="Adobe Caslon Pro" pitchFamily="18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UI</a:t>
            </a:r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展示</a:t>
            </a:r>
            <a:endParaRPr lang="zh-CN" altLang="en-US" sz="3200" dirty="0">
              <a:latin typeface="萝莉体" pitchFamily="2" charset="-122"/>
              <a:ea typeface="萝莉体" pitchFamily="2" charset="-122"/>
              <a:cs typeface="萝莉体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54C12B5E-224D-47C1-AC2E-F99BE74E6A85}"/>
              </a:ext>
            </a:extLst>
          </p:cNvPr>
          <p:cNvGrpSpPr/>
          <p:nvPr/>
        </p:nvGrpSpPr>
        <p:grpSpPr>
          <a:xfrm>
            <a:off x="230895" y="130347"/>
            <a:ext cx="12227806" cy="963251"/>
            <a:chOff x="230895" y="130347"/>
            <a:chExt cx="12227806" cy="963251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xmlns="" id="{E2DFC5BF-08DA-4CD1-BAD6-2F1A2906817D}"/>
                </a:ext>
              </a:extLst>
            </p:cNvPr>
            <p:cNvSpPr/>
            <p:nvPr/>
          </p:nvSpPr>
          <p:spPr>
            <a:xfrm>
              <a:off x="1497774" y="457552"/>
              <a:ext cx="7455726" cy="372151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9197" h="372151">
                  <a:moveTo>
                    <a:pt x="0" y="118179"/>
                  </a:moveTo>
                  <a:cubicBezTo>
                    <a:pt x="245726" y="411808"/>
                    <a:pt x="1411184" y="349131"/>
                    <a:pt x="2279379" y="369357"/>
                  </a:cubicBezTo>
                  <a:cubicBezTo>
                    <a:pt x="3147574" y="389583"/>
                    <a:pt x="4322634" y="295274"/>
                    <a:pt x="5209172" y="239535"/>
                  </a:cubicBezTo>
                  <a:cubicBezTo>
                    <a:pt x="6095710" y="183796"/>
                    <a:pt x="6778605" y="73259"/>
                    <a:pt x="7598609" y="34924"/>
                  </a:cubicBezTo>
                  <a:cubicBezTo>
                    <a:pt x="8418613" y="-3411"/>
                    <a:pt x="10029478" y="-7409"/>
                    <a:pt x="10129197" y="9524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1FB12726-C4DB-43FB-9077-2F510B651ECB}"/>
                </a:ext>
              </a:extLst>
            </p:cNvPr>
            <p:cNvSpPr txBox="1"/>
            <p:nvPr/>
          </p:nvSpPr>
          <p:spPr>
            <a:xfrm>
              <a:off x="8585453" y="260008"/>
              <a:ext cx="3873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Arial Black" panose="020B0A04020102020204" pitchFamily="34" charset="0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Ｔｈｅ　Ｐａｒｔ　Ｏｎｅ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CDE2C3C4-1419-4DE7-AE83-59E2473F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05EFDF9-A499-45B7-B7AA-39AD0A779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608" y="4705405"/>
            <a:ext cx="2462997" cy="2152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C76532E-F74B-4995-82EF-7CFFD9770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9" y="5614536"/>
            <a:ext cx="969348" cy="951058"/>
          </a:xfrm>
          <a:prstGeom prst="rect">
            <a:avLst/>
          </a:prstGeom>
        </p:spPr>
      </p:pic>
      <p:pic>
        <p:nvPicPr>
          <p:cNvPr id="4098" name="Picture 2" descr="C:\Users\朗丰\Desktop\圣剑纹章素材\已选中的素材\预览图合集\StateMe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1343024"/>
            <a:ext cx="8882608" cy="49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050393C0-9C0E-402A-A5CF-8823859FD710}"/>
              </a:ext>
            </a:extLst>
          </p:cNvPr>
          <p:cNvSpPr/>
          <p:nvPr/>
        </p:nvSpPr>
        <p:spPr>
          <a:xfrm>
            <a:off x="-200030" y="1522223"/>
            <a:ext cx="3235003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  <a:sym typeface="+mn-lt"/>
              </a:rPr>
              <a:t>战棋界面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25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D0AD8F3-DDB8-41F6-80F5-A31E5B8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71" y="939176"/>
            <a:ext cx="6572058" cy="4346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04F2CB7-F898-4F50-A4EE-8D4FAA8CACB9}"/>
              </a:ext>
            </a:extLst>
          </p:cNvPr>
          <p:cNvSpPr txBox="1"/>
          <p:nvPr/>
        </p:nvSpPr>
        <p:spPr>
          <a:xfrm>
            <a:off x="3340352" y="2527814"/>
            <a:ext cx="591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Ｔｈｅ　Ｐａｒｔ　Ｔｗｏ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570ED2E4-0170-41FE-A515-937F1C5F05BD}"/>
              </a:ext>
            </a:extLst>
          </p:cNvPr>
          <p:cNvSpPr txBox="1"/>
          <p:nvPr/>
        </p:nvSpPr>
        <p:spPr>
          <a:xfrm>
            <a:off x="4418299" y="3228857"/>
            <a:ext cx="3736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Arial Black" panose="020B0A04020102020204" pitchFamily="34" charset="0"/>
                <a:ea typeface="萝莉体 第二版" panose="02000500000000000000" pitchFamily="2" charset="-122"/>
                <a:cs typeface="萝莉体 第二版" panose="02000500000000000000" pitchFamily="2" charset="-122"/>
              </a:rPr>
              <a:t>线框图</a:t>
            </a:r>
            <a:endParaRPr lang="en-US" altLang="zh-CN" sz="2800" dirty="0" smtClean="0">
              <a:latin typeface="Arial Black" panose="020B0A04020102020204" pitchFamily="34" charset="0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0E081CA-6777-4ADC-9BAB-E0E4F029B963}"/>
              </a:ext>
            </a:extLst>
          </p:cNvPr>
          <p:cNvGrpSpPr/>
          <p:nvPr/>
        </p:nvGrpSpPr>
        <p:grpSpPr>
          <a:xfrm>
            <a:off x="362999" y="3191833"/>
            <a:ext cx="2827972" cy="597268"/>
            <a:chOff x="230895" y="130347"/>
            <a:chExt cx="4560847" cy="963251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xmlns="" id="{49A24941-6202-4ABE-B9A2-9540E5CAFAA5}"/>
                </a:ext>
              </a:extLst>
            </p:cNvPr>
            <p:cNvSpPr/>
            <p:nvPr/>
          </p:nvSpPr>
          <p:spPr>
            <a:xfrm>
              <a:off x="1497773" y="538764"/>
              <a:ext cx="3293969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xmlns="" id="{0E681F96-D6B7-485B-B94D-CFD758E4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xmlns="" id="{E9E3F320-DB52-4416-977D-1B3D0B5C3203}"/>
              </a:ext>
            </a:extLst>
          </p:cNvPr>
          <p:cNvGrpSpPr/>
          <p:nvPr/>
        </p:nvGrpSpPr>
        <p:grpSpPr>
          <a:xfrm flipH="1">
            <a:off x="9763028" y="3154809"/>
            <a:ext cx="2228936" cy="597268"/>
            <a:chOff x="230895" y="130347"/>
            <a:chExt cx="3594745" cy="963251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xmlns="" id="{78CAF84E-99A2-489C-8F71-3EDC31653222}"/>
                </a:ext>
              </a:extLst>
            </p:cNvPr>
            <p:cNvSpPr/>
            <p:nvPr/>
          </p:nvSpPr>
          <p:spPr>
            <a:xfrm>
              <a:off x="1497775" y="538764"/>
              <a:ext cx="2327865" cy="73734"/>
            </a:xfrm>
            <a:custGeom>
              <a:avLst/>
              <a:gdLst>
                <a:gd name="connsiteX0" fmla="*/ 0 w 9877777"/>
                <a:gd name="connsiteY0" fmla="*/ 284617 h 420929"/>
                <a:gd name="connsiteX1" fmla="*/ 620889 w 9877777"/>
                <a:gd name="connsiteY1" fmla="*/ 115284 h 420929"/>
                <a:gd name="connsiteX2" fmla="*/ 2302933 w 9877777"/>
                <a:gd name="connsiteY2" fmla="*/ 420084 h 420929"/>
                <a:gd name="connsiteX3" fmla="*/ 4696177 w 9877777"/>
                <a:gd name="connsiteY3" fmla="*/ 2395 h 420929"/>
                <a:gd name="connsiteX4" fmla="*/ 6886222 w 9877777"/>
                <a:gd name="connsiteY4" fmla="*/ 250751 h 420929"/>
                <a:gd name="connsiteX5" fmla="*/ 9098844 w 9877777"/>
                <a:gd name="connsiteY5" fmla="*/ 284617 h 420929"/>
                <a:gd name="connsiteX6" fmla="*/ 9877777 w 9877777"/>
                <a:gd name="connsiteY6" fmla="*/ 149151 h 420929"/>
                <a:gd name="connsiteX0" fmla="*/ 0 w 9877777"/>
                <a:gd name="connsiteY0" fmla="*/ 284617 h 431037"/>
                <a:gd name="connsiteX1" fmla="*/ 595855 w 9877777"/>
                <a:gd name="connsiteY1" fmla="*/ 307195 h 431037"/>
                <a:gd name="connsiteX2" fmla="*/ 2302933 w 9877777"/>
                <a:gd name="connsiteY2" fmla="*/ 420084 h 431037"/>
                <a:gd name="connsiteX3" fmla="*/ 4696177 w 9877777"/>
                <a:gd name="connsiteY3" fmla="*/ 2395 h 431037"/>
                <a:gd name="connsiteX4" fmla="*/ 6886222 w 9877777"/>
                <a:gd name="connsiteY4" fmla="*/ 250751 h 431037"/>
                <a:gd name="connsiteX5" fmla="*/ 9098844 w 9877777"/>
                <a:gd name="connsiteY5" fmla="*/ 284617 h 431037"/>
                <a:gd name="connsiteX6" fmla="*/ 9877777 w 9877777"/>
                <a:gd name="connsiteY6" fmla="*/ 149151 h 43103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194306 h 431977"/>
                <a:gd name="connsiteX1" fmla="*/ 633406 w 9915328"/>
                <a:gd name="connsiteY1" fmla="*/ 307195 h 431977"/>
                <a:gd name="connsiteX2" fmla="*/ 2340484 w 9915328"/>
                <a:gd name="connsiteY2" fmla="*/ 420084 h 431977"/>
                <a:gd name="connsiteX3" fmla="*/ 4733728 w 9915328"/>
                <a:gd name="connsiteY3" fmla="*/ 2395 h 431977"/>
                <a:gd name="connsiteX4" fmla="*/ 6923773 w 9915328"/>
                <a:gd name="connsiteY4" fmla="*/ 250751 h 431977"/>
                <a:gd name="connsiteX5" fmla="*/ 9136395 w 9915328"/>
                <a:gd name="connsiteY5" fmla="*/ 284617 h 431977"/>
                <a:gd name="connsiteX6" fmla="*/ 9915328 w 9915328"/>
                <a:gd name="connsiteY6" fmla="*/ 149151 h 431977"/>
                <a:gd name="connsiteX0" fmla="*/ 0 w 9915328"/>
                <a:gd name="connsiteY0" fmla="*/ 60818 h 291409"/>
                <a:gd name="connsiteX1" fmla="*/ 633406 w 9915328"/>
                <a:gd name="connsiteY1" fmla="*/ 173707 h 291409"/>
                <a:gd name="connsiteX2" fmla="*/ 2340484 w 9915328"/>
                <a:gd name="connsiteY2" fmla="*/ 286596 h 291409"/>
                <a:gd name="connsiteX3" fmla="*/ 5071684 w 9915328"/>
                <a:gd name="connsiteY3" fmla="*/ 4374 h 291409"/>
                <a:gd name="connsiteX4" fmla="*/ 6923773 w 9915328"/>
                <a:gd name="connsiteY4" fmla="*/ 117263 h 291409"/>
                <a:gd name="connsiteX5" fmla="*/ 9136395 w 9915328"/>
                <a:gd name="connsiteY5" fmla="*/ 151129 h 291409"/>
                <a:gd name="connsiteX6" fmla="*/ 9915328 w 9915328"/>
                <a:gd name="connsiteY6" fmla="*/ 15663 h 291409"/>
                <a:gd name="connsiteX0" fmla="*/ 0 w 9915328"/>
                <a:gd name="connsiteY0" fmla="*/ 163495 h 394086"/>
                <a:gd name="connsiteX1" fmla="*/ 633406 w 9915328"/>
                <a:gd name="connsiteY1" fmla="*/ 276384 h 394086"/>
                <a:gd name="connsiteX2" fmla="*/ 2340484 w 9915328"/>
                <a:gd name="connsiteY2" fmla="*/ 389273 h 394086"/>
                <a:gd name="connsiteX3" fmla="*/ 5071684 w 9915328"/>
                <a:gd name="connsiteY3" fmla="*/ 107051 h 394086"/>
                <a:gd name="connsiteX4" fmla="*/ 6986358 w 9915328"/>
                <a:gd name="connsiteY4" fmla="*/ 5451 h 394086"/>
                <a:gd name="connsiteX5" fmla="*/ 9136395 w 9915328"/>
                <a:gd name="connsiteY5" fmla="*/ 253806 h 394086"/>
                <a:gd name="connsiteX6" fmla="*/ 9915328 w 9915328"/>
                <a:gd name="connsiteY6" fmla="*/ 118340 h 394086"/>
                <a:gd name="connsiteX0" fmla="*/ 0 w 9915328"/>
                <a:gd name="connsiteY0" fmla="*/ 179002 h 409593"/>
                <a:gd name="connsiteX1" fmla="*/ 633406 w 9915328"/>
                <a:gd name="connsiteY1" fmla="*/ 291891 h 409593"/>
                <a:gd name="connsiteX2" fmla="*/ 2340484 w 9915328"/>
                <a:gd name="connsiteY2" fmla="*/ 404780 h 409593"/>
                <a:gd name="connsiteX3" fmla="*/ 5071684 w 9915328"/>
                <a:gd name="connsiteY3" fmla="*/ 122558 h 409593"/>
                <a:gd name="connsiteX4" fmla="*/ 6986358 w 9915328"/>
                <a:gd name="connsiteY4" fmla="*/ 20958 h 409593"/>
                <a:gd name="connsiteX5" fmla="*/ 9136395 w 9915328"/>
                <a:gd name="connsiteY5" fmla="*/ 9669 h 409593"/>
                <a:gd name="connsiteX6" fmla="*/ 9915328 w 9915328"/>
                <a:gd name="connsiteY6" fmla="*/ 133847 h 409593"/>
                <a:gd name="connsiteX0" fmla="*/ 0 w 9915328"/>
                <a:gd name="connsiteY0" fmla="*/ 198509 h 429100"/>
                <a:gd name="connsiteX1" fmla="*/ 633406 w 9915328"/>
                <a:gd name="connsiteY1" fmla="*/ 311398 h 429100"/>
                <a:gd name="connsiteX2" fmla="*/ 2340484 w 9915328"/>
                <a:gd name="connsiteY2" fmla="*/ 424287 h 429100"/>
                <a:gd name="connsiteX3" fmla="*/ 5071684 w 9915328"/>
                <a:gd name="connsiteY3" fmla="*/ 142065 h 429100"/>
                <a:gd name="connsiteX4" fmla="*/ 6986358 w 9915328"/>
                <a:gd name="connsiteY4" fmla="*/ 40465 h 429100"/>
                <a:gd name="connsiteX5" fmla="*/ 9136395 w 9915328"/>
                <a:gd name="connsiteY5" fmla="*/ 29176 h 429100"/>
                <a:gd name="connsiteX6" fmla="*/ 9915328 w 9915328"/>
                <a:gd name="connsiteY6" fmla="*/ 153354 h 429100"/>
                <a:gd name="connsiteX0" fmla="*/ 0 w 9915328"/>
                <a:gd name="connsiteY0" fmla="*/ 158109 h 388700"/>
                <a:gd name="connsiteX1" fmla="*/ 633406 w 9915328"/>
                <a:gd name="connsiteY1" fmla="*/ 270998 h 388700"/>
                <a:gd name="connsiteX2" fmla="*/ 2340484 w 9915328"/>
                <a:gd name="connsiteY2" fmla="*/ 383887 h 388700"/>
                <a:gd name="connsiteX3" fmla="*/ 5071684 w 9915328"/>
                <a:gd name="connsiteY3" fmla="*/ 101665 h 388700"/>
                <a:gd name="connsiteX4" fmla="*/ 6986358 w 9915328"/>
                <a:gd name="connsiteY4" fmla="*/ 65 h 388700"/>
                <a:gd name="connsiteX5" fmla="*/ 8835990 w 9915328"/>
                <a:gd name="connsiteY5" fmla="*/ 112954 h 388700"/>
                <a:gd name="connsiteX6" fmla="*/ 9915328 w 9915328"/>
                <a:gd name="connsiteY6" fmla="*/ 112954 h 388700"/>
                <a:gd name="connsiteX0" fmla="*/ 0 w 9915328"/>
                <a:gd name="connsiteY0" fmla="*/ 158569 h 385714"/>
                <a:gd name="connsiteX1" fmla="*/ 633406 w 9915328"/>
                <a:gd name="connsiteY1" fmla="*/ 271458 h 385714"/>
                <a:gd name="connsiteX2" fmla="*/ 2340484 w 9915328"/>
                <a:gd name="connsiteY2" fmla="*/ 384347 h 385714"/>
                <a:gd name="connsiteX3" fmla="*/ 5270277 w 9915328"/>
                <a:gd name="connsiteY3" fmla="*/ 191025 h 385714"/>
                <a:gd name="connsiteX4" fmla="*/ 6986358 w 9915328"/>
                <a:gd name="connsiteY4" fmla="*/ 525 h 385714"/>
                <a:gd name="connsiteX5" fmla="*/ 8835990 w 9915328"/>
                <a:gd name="connsiteY5" fmla="*/ 113414 h 385714"/>
                <a:gd name="connsiteX6" fmla="*/ 9915328 w 9915328"/>
                <a:gd name="connsiteY6" fmla="*/ 113414 h 385714"/>
                <a:gd name="connsiteX0" fmla="*/ 0 w 9915328"/>
                <a:gd name="connsiteY0" fmla="*/ 158569 h 323756"/>
                <a:gd name="connsiteX1" fmla="*/ 633406 w 9915328"/>
                <a:gd name="connsiteY1" fmla="*/ 271458 h 323756"/>
                <a:gd name="connsiteX2" fmla="*/ 2340484 w 9915328"/>
                <a:gd name="connsiteY2" fmla="*/ 320847 h 323756"/>
                <a:gd name="connsiteX3" fmla="*/ 5270277 w 9915328"/>
                <a:gd name="connsiteY3" fmla="*/ 191025 h 323756"/>
                <a:gd name="connsiteX4" fmla="*/ 6986358 w 9915328"/>
                <a:gd name="connsiteY4" fmla="*/ 525 h 323756"/>
                <a:gd name="connsiteX5" fmla="*/ 8835990 w 9915328"/>
                <a:gd name="connsiteY5" fmla="*/ 113414 h 323756"/>
                <a:gd name="connsiteX6" fmla="*/ 9915328 w 9915328"/>
                <a:gd name="connsiteY6" fmla="*/ 113414 h 323756"/>
                <a:gd name="connsiteX0" fmla="*/ 0 w 9915328"/>
                <a:gd name="connsiteY0" fmla="*/ 95979 h 261166"/>
                <a:gd name="connsiteX1" fmla="*/ 633406 w 9915328"/>
                <a:gd name="connsiteY1" fmla="*/ 208868 h 261166"/>
                <a:gd name="connsiteX2" fmla="*/ 2340484 w 9915328"/>
                <a:gd name="connsiteY2" fmla="*/ 258257 h 261166"/>
                <a:gd name="connsiteX3" fmla="*/ 5270277 w 9915328"/>
                <a:gd name="connsiteY3" fmla="*/ 128435 h 261166"/>
                <a:gd name="connsiteX4" fmla="*/ 8835990 w 9915328"/>
                <a:gd name="connsiteY4" fmla="*/ 50824 h 261166"/>
                <a:gd name="connsiteX5" fmla="*/ 9915328 w 9915328"/>
                <a:gd name="connsiteY5" fmla="*/ 50824 h 261166"/>
                <a:gd name="connsiteX0" fmla="*/ 0 w 9915328"/>
                <a:gd name="connsiteY0" fmla="*/ 201048 h 366235"/>
                <a:gd name="connsiteX1" fmla="*/ 633406 w 9915328"/>
                <a:gd name="connsiteY1" fmla="*/ 313937 h 366235"/>
                <a:gd name="connsiteX2" fmla="*/ 2340484 w 9915328"/>
                <a:gd name="connsiteY2" fmla="*/ 363326 h 366235"/>
                <a:gd name="connsiteX3" fmla="*/ 5270277 w 9915328"/>
                <a:gd name="connsiteY3" fmla="*/ 233504 h 366235"/>
                <a:gd name="connsiteX4" fmla="*/ 7659714 w 9915328"/>
                <a:gd name="connsiteY4" fmla="*/ 28893 h 366235"/>
                <a:gd name="connsiteX5" fmla="*/ 9915328 w 9915328"/>
                <a:gd name="connsiteY5" fmla="*/ 155893 h 366235"/>
                <a:gd name="connsiteX0" fmla="*/ 0 w 9915328"/>
                <a:gd name="connsiteY0" fmla="*/ 173629 h 338816"/>
                <a:gd name="connsiteX1" fmla="*/ 633406 w 9915328"/>
                <a:gd name="connsiteY1" fmla="*/ 286518 h 338816"/>
                <a:gd name="connsiteX2" fmla="*/ 2340484 w 9915328"/>
                <a:gd name="connsiteY2" fmla="*/ 335907 h 338816"/>
                <a:gd name="connsiteX3" fmla="*/ 5270277 w 9915328"/>
                <a:gd name="connsiteY3" fmla="*/ 206085 h 338816"/>
                <a:gd name="connsiteX4" fmla="*/ 7659714 w 9915328"/>
                <a:gd name="connsiteY4" fmla="*/ 1474 h 338816"/>
                <a:gd name="connsiteX5" fmla="*/ 9915328 w 9915328"/>
                <a:gd name="connsiteY5" fmla="*/ 128474 h 338816"/>
                <a:gd name="connsiteX0" fmla="*/ 0 w 10190302"/>
                <a:gd name="connsiteY0" fmla="*/ 174097 h 339284"/>
                <a:gd name="connsiteX1" fmla="*/ 633406 w 10190302"/>
                <a:gd name="connsiteY1" fmla="*/ 286986 h 339284"/>
                <a:gd name="connsiteX2" fmla="*/ 2340484 w 10190302"/>
                <a:gd name="connsiteY2" fmla="*/ 336375 h 339284"/>
                <a:gd name="connsiteX3" fmla="*/ 5270277 w 10190302"/>
                <a:gd name="connsiteY3" fmla="*/ 206553 h 339284"/>
                <a:gd name="connsiteX4" fmla="*/ 7659714 w 10190302"/>
                <a:gd name="connsiteY4" fmla="*/ 1942 h 339284"/>
                <a:gd name="connsiteX5" fmla="*/ 10190302 w 10190302"/>
                <a:gd name="connsiteY5" fmla="*/ 103542 h 339284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40405"/>
                <a:gd name="connsiteX1" fmla="*/ 572301 w 10129197"/>
                <a:gd name="connsiteY1" fmla="*/ 286986 h 340405"/>
                <a:gd name="connsiteX2" fmla="*/ 2279379 w 10129197"/>
                <a:gd name="connsiteY2" fmla="*/ 336375 h 340405"/>
                <a:gd name="connsiteX3" fmla="*/ 5209172 w 10129197"/>
                <a:gd name="connsiteY3" fmla="*/ 206553 h 340405"/>
                <a:gd name="connsiteX4" fmla="*/ 7598609 w 10129197"/>
                <a:gd name="connsiteY4" fmla="*/ 1942 h 340405"/>
                <a:gd name="connsiteX5" fmla="*/ 10129197 w 10129197"/>
                <a:gd name="connsiteY5" fmla="*/ 103542 h 340405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85197 h 339169"/>
                <a:gd name="connsiteX1" fmla="*/ 2279379 w 10129197"/>
                <a:gd name="connsiteY1" fmla="*/ 336375 h 339169"/>
                <a:gd name="connsiteX2" fmla="*/ 5209172 w 10129197"/>
                <a:gd name="connsiteY2" fmla="*/ 206553 h 339169"/>
                <a:gd name="connsiteX3" fmla="*/ 7598609 w 10129197"/>
                <a:gd name="connsiteY3" fmla="*/ 1942 h 339169"/>
                <a:gd name="connsiteX4" fmla="*/ 10129197 w 10129197"/>
                <a:gd name="connsiteY4" fmla="*/ 103542 h 339169"/>
                <a:gd name="connsiteX0" fmla="*/ 0 w 10129197"/>
                <a:gd name="connsiteY0" fmla="*/ 118179 h 372151"/>
                <a:gd name="connsiteX1" fmla="*/ 2279379 w 10129197"/>
                <a:gd name="connsiteY1" fmla="*/ 369357 h 372151"/>
                <a:gd name="connsiteX2" fmla="*/ 5209172 w 10129197"/>
                <a:gd name="connsiteY2" fmla="*/ 239535 h 372151"/>
                <a:gd name="connsiteX3" fmla="*/ 7598609 w 10129197"/>
                <a:gd name="connsiteY3" fmla="*/ 34924 h 372151"/>
                <a:gd name="connsiteX4" fmla="*/ 10129197 w 10129197"/>
                <a:gd name="connsiteY4" fmla="*/ 9524 h 372151"/>
                <a:gd name="connsiteX0" fmla="*/ 0 w 10129197"/>
                <a:gd name="connsiteY0" fmla="*/ 108656 h 362734"/>
                <a:gd name="connsiteX1" fmla="*/ 2279379 w 10129197"/>
                <a:gd name="connsiteY1" fmla="*/ 359834 h 362734"/>
                <a:gd name="connsiteX2" fmla="*/ 5209172 w 10129197"/>
                <a:gd name="connsiteY2" fmla="*/ 230012 h 362734"/>
                <a:gd name="connsiteX3" fmla="*/ 10129197 w 10129197"/>
                <a:gd name="connsiteY3" fmla="*/ 1 h 362734"/>
                <a:gd name="connsiteX0" fmla="*/ 0 w 8153512"/>
                <a:gd name="connsiteY0" fmla="*/ 149619 h 403884"/>
                <a:gd name="connsiteX1" fmla="*/ 2279379 w 8153512"/>
                <a:gd name="connsiteY1" fmla="*/ 400797 h 403884"/>
                <a:gd name="connsiteX2" fmla="*/ 5209172 w 8153512"/>
                <a:gd name="connsiteY2" fmla="*/ 270975 h 403884"/>
                <a:gd name="connsiteX3" fmla="*/ 8153512 w 8153512"/>
                <a:gd name="connsiteY3" fmla="*/ 0 h 403884"/>
                <a:gd name="connsiteX0" fmla="*/ 0 w 8320471"/>
                <a:gd name="connsiteY0" fmla="*/ 36968 h 290765"/>
                <a:gd name="connsiteX1" fmla="*/ 2279379 w 8320471"/>
                <a:gd name="connsiteY1" fmla="*/ 288146 h 290765"/>
                <a:gd name="connsiteX2" fmla="*/ 5209172 w 8320471"/>
                <a:gd name="connsiteY2" fmla="*/ 158324 h 290765"/>
                <a:gd name="connsiteX3" fmla="*/ 8320471 w 8320471"/>
                <a:gd name="connsiteY3" fmla="*/ 0 h 290765"/>
                <a:gd name="connsiteX0" fmla="*/ 0 w 8320471"/>
                <a:gd name="connsiteY0" fmla="*/ 36968 h 292812"/>
                <a:gd name="connsiteX1" fmla="*/ 2279379 w 8320471"/>
                <a:gd name="connsiteY1" fmla="*/ 288146 h 292812"/>
                <a:gd name="connsiteX2" fmla="*/ 8320471 w 8320471"/>
                <a:gd name="connsiteY2" fmla="*/ 0 h 292812"/>
                <a:gd name="connsiteX0" fmla="*/ 0 w 8320471"/>
                <a:gd name="connsiteY0" fmla="*/ 36968 h 284234"/>
                <a:gd name="connsiteX1" fmla="*/ 2752431 w 8320471"/>
                <a:gd name="connsiteY1" fmla="*/ 277905 h 284234"/>
                <a:gd name="connsiteX2" fmla="*/ 8320471 w 8320471"/>
                <a:gd name="connsiteY2" fmla="*/ 0 h 28423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8306558"/>
                <a:gd name="connsiteY0" fmla="*/ 47209 h 295214"/>
                <a:gd name="connsiteX1" fmla="*/ 2752431 w 8306558"/>
                <a:gd name="connsiteY1" fmla="*/ 288146 h 295214"/>
                <a:gd name="connsiteX2" fmla="*/ 8306558 w 8306558"/>
                <a:gd name="connsiteY2" fmla="*/ 0 h 295214"/>
                <a:gd name="connsiteX0" fmla="*/ 0 w 7847420"/>
                <a:gd name="connsiteY0" fmla="*/ 36968 h 284234"/>
                <a:gd name="connsiteX1" fmla="*/ 2752431 w 7847420"/>
                <a:gd name="connsiteY1" fmla="*/ 277905 h 284234"/>
                <a:gd name="connsiteX2" fmla="*/ 7847420 w 7847420"/>
                <a:gd name="connsiteY2" fmla="*/ 0 h 284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7420" h="284234">
                  <a:moveTo>
                    <a:pt x="0" y="36968"/>
                  </a:moveTo>
                  <a:cubicBezTo>
                    <a:pt x="245726" y="330597"/>
                    <a:pt x="1444528" y="284066"/>
                    <a:pt x="2752431" y="277905"/>
                  </a:cubicBezTo>
                  <a:cubicBezTo>
                    <a:pt x="4060334" y="271744"/>
                    <a:pt x="6588860" y="131718"/>
                    <a:pt x="7847420" y="0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FB84703-3A45-43D4-A0FA-500D275F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895" y="130347"/>
              <a:ext cx="1335140" cy="963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00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700">
        <p:random/>
      </p:transition>
    </mc:Choice>
    <mc:Fallback xmlns="">
      <p:transition spd="slow" advTm="27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手绘风ｐｐｔ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132</Words>
  <Application>Microsoft Office PowerPoint</Application>
  <PresentationFormat>自定义</PresentationFormat>
  <Paragraphs>58</Paragraphs>
  <Slides>14</Slides>
  <Notes>14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创意手绘风ｐｐｔ模板</dc:title>
  <dc:creator>lenovo</dc:creator>
  <cp:lastModifiedBy>Windows 用户</cp:lastModifiedBy>
  <cp:revision>326</cp:revision>
  <dcterms:created xsi:type="dcterms:W3CDTF">2017-07-27T08:46:21Z</dcterms:created>
  <dcterms:modified xsi:type="dcterms:W3CDTF">2017-11-21T12:22:15Z</dcterms:modified>
</cp:coreProperties>
</file>